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79" r:id="rId2"/>
    <p:sldId id="280" r:id="rId3"/>
  </p:sldIdLst>
  <p:sldSz cx="10288588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2A0018-AFED-90DB-6219-E480BF6480DF}" name="Rena Stackhouse (she/her)" initials="RS" userId="S::Rena@abmunis.ca::d943c7e0-cf74-41b9-b8ff-6b0393b28465" providerId="AD"/>
  <p188:author id="{B052EB1C-D514-4034-D9C0-A2CB619353E1}" name="Michael Hogan (he/him)" initials="" userId="S::Michaelh@abmunis.ca::ab155cc1-2523-4276-8777-1a241416abe2" providerId="AD"/>
  <p188:author id="{8370DC4A-E670-3417-C056-8FC69F5947BD}" name="Melanie Strauch" initials="MS" userId="S::melanie@abmunis.ca::dd0a7117-47a0-45bf-af88-f4d808c2f0a0" providerId="AD"/>
  <p188:author id="{538C17C5-AF74-ECBC-82C1-200E2037ABFC}" name="Michael Hogan (he/him)" initials="M(" userId="S::michaelh@abmunis.ca::ab155cc1-2523-4276-8777-1a241416abe2" providerId="AD"/>
  <p188:author id="{7A220BC7-DD90-B04E-974A-5C89A2D07869}" name="Melanie Strauch" initials="MS" userId="S::Melanie@abmunis.ca::dd0a7117-47a0-45bf-af88-f4d808c2f0a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BF"/>
    <a:srgbClr val="007EA4"/>
    <a:srgbClr val="FDB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00F423-672F-4CEA-ACB1-78EE1F9D5277}" v="376" dt="2026-03-03T21:28:20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83" autoAdjust="0"/>
    <p:restoredTop sz="94660"/>
  </p:normalViewPr>
  <p:slideViewPr>
    <p:cSldViewPr snapToGrid="0">
      <p:cViewPr>
        <p:scale>
          <a:sx n="59" d="100"/>
          <a:sy n="59" d="100"/>
        </p:scale>
        <p:origin x="576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8/10/relationships/authors" Target="author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 Stackhouse (she/her)" userId="d943c7e0-cf74-41b9-b8ff-6b0393b28465" providerId="ADAL" clId="{128679C8-8D79-4CFC-8133-DD817D274D8F}"/>
    <pc:docChg chg="undo custSel addSld delSld modSld">
      <pc:chgData name="Rena Stackhouse (she/her)" userId="d943c7e0-cf74-41b9-b8ff-6b0393b28465" providerId="ADAL" clId="{128679C8-8D79-4CFC-8133-DD817D274D8F}" dt="2026-03-03T21:33:00.390" v="857" actId="20577"/>
      <pc:docMkLst>
        <pc:docMk/>
      </pc:docMkLst>
      <pc:sldChg chg="del">
        <pc:chgData name="Rena Stackhouse (she/her)" userId="d943c7e0-cf74-41b9-b8ff-6b0393b28465" providerId="ADAL" clId="{128679C8-8D79-4CFC-8133-DD817D274D8F}" dt="2026-03-03T20:23:13.156" v="170" actId="47"/>
        <pc:sldMkLst>
          <pc:docMk/>
          <pc:sldMk cId="940385849" sldId="267"/>
        </pc:sldMkLst>
      </pc:sldChg>
      <pc:sldChg chg="del">
        <pc:chgData name="Rena Stackhouse (she/her)" userId="d943c7e0-cf74-41b9-b8ff-6b0393b28465" providerId="ADAL" clId="{128679C8-8D79-4CFC-8133-DD817D274D8F}" dt="2026-03-03T20:29:47.233" v="413" actId="47"/>
        <pc:sldMkLst>
          <pc:docMk/>
          <pc:sldMk cId="1550191919" sldId="268"/>
        </pc:sldMkLst>
      </pc:sldChg>
      <pc:sldChg chg="del">
        <pc:chgData name="Rena Stackhouse (she/her)" userId="d943c7e0-cf74-41b9-b8ff-6b0393b28465" providerId="ADAL" clId="{128679C8-8D79-4CFC-8133-DD817D274D8F}" dt="2026-03-03T20:29:47.804" v="414" actId="47"/>
        <pc:sldMkLst>
          <pc:docMk/>
          <pc:sldMk cId="2026707717" sldId="270"/>
        </pc:sldMkLst>
      </pc:sldChg>
      <pc:sldChg chg="del">
        <pc:chgData name="Rena Stackhouse (she/her)" userId="d943c7e0-cf74-41b9-b8ff-6b0393b28465" providerId="ADAL" clId="{128679C8-8D79-4CFC-8133-DD817D274D8F}" dt="2026-03-03T20:29:48.233" v="415" actId="47"/>
        <pc:sldMkLst>
          <pc:docMk/>
          <pc:sldMk cId="2933139716" sldId="271"/>
        </pc:sldMkLst>
      </pc:sldChg>
      <pc:sldChg chg="del">
        <pc:chgData name="Rena Stackhouse (she/her)" userId="d943c7e0-cf74-41b9-b8ff-6b0393b28465" providerId="ADAL" clId="{128679C8-8D79-4CFC-8133-DD817D274D8F}" dt="2026-03-03T20:29:45.125" v="412" actId="47"/>
        <pc:sldMkLst>
          <pc:docMk/>
          <pc:sldMk cId="4294004915" sldId="272"/>
        </pc:sldMkLst>
      </pc:sldChg>
      <pc:sldChg chg="del">
        <pc:chgData name="Rena Stackhouse (she/her)" userId="d943c7e0-cf74-41b9-b8ff-6b0393b28465" providerId="ADAL" clId="{128679C8-8D79-4CFC-8133-DD817D274D8F}" dt="2026-03-03T20:29:49.976" v="418" actId="47"/>
        <pc:sldMkLst>
          <pc:docMk/>
          <pc:sldMk cId="1658644707" sldId="273"/>
        </pc:sldMkLst>
      </pc:sldChg>
      <pc:sldChg chg="del">
        <pc:chgData name="Rena Stackhouse (she/her)" userId="d943c7e0-cf74-41b9-b8ff-6b0393b28465" providerId="ADAL" clId="{128679C8-8D79-4CFC-8133-DD817D274D8F}" dt="2026-03-03T20:29:41.239" v="409" actId="47"/>
        <pc:sldMkLst>
          <pc:docMk/>
          <pc:sldMk cId="3498326223" sldId="274"/>
        </pc:sldMkLst>
      </pc:sldChg>
      <pc:sldChg chg="del">
        <pc:chgData name="Rena Stackhouse (she/her)" userId="d943c7e0-cf74-41b9-b8ff-6b0393b28465" providerId="ADAL" clId="{128679C8-8D79-4CFC-8133-DD817D274D8F}" dt="2026-03-03T20:23:14.234" v="171" actId="47"/>
        <pc:sldMkLst>
          <pc:docMk/>
          <pc:sldMk cId="1214131439" sldId="275"/>
        </pc:sldMkLst>
      </pc:sldChg>
      <pc:sldChg chg="del">
        <pc:chgData name="Rena Stackhouse (she/her)" userId="d943c7e0-cf74-41b9-b8ff-6b0393b28465" providerId="ADAL" clId="{128679C8-8D79-4CFC-8133-DD817D274D8F}" dt="2026-03-03T20:29:50.667" v="419" actId="47"/>
        <pc:sldMkLst>
          <pc:docMk/>
          <pc:sldMk cId="2231764680" sldId="276"/>
        </pc:sldMkLst>
      </pc:sldChg>
      <pc:sldChg chg="del">
        <pc:chgData name="Rena Stackhouse (she/her)" userId="d943c7e0-cf74-41b9-b8ff-6b0393b28465" providerId="ADAL" clId="{128679C8-8D79-4CFC-8133-DD817D274D8F}" dt="2026-03-03T20:29:48.725" v="416" actId="47"/>
        <pc:sldMkLst>
          <pc:docMk/>
          <pc:sldMk cId="935739120" sldId="277"/>
        </pc:sldMkLst>
      </pc:sldChg>
      <pc:sldChg chg="del">
        <pc:chgData name="Rena Stackhouse (she/her)" userId="d943c7e0-cf74-41b9-b8ff-6b0393b28465" providerId="ADAL" clId="{128679C8-8D79-4CFC-8133-DD817D274D8F}" dt="2026-03-03T20:29:49.236" v="417" actId="47"/>
        <pc:sldMkLst>
          <pc:docMk/>
          <pc:sldMk cId="3485783765" sldId="278"/>
        </pc:sldMkLst>
      </pc:sldChg>
      <pc:sldChg chg="addSp delSp modSp add del mod">
        <pc:chgData name="Rena Stackhouse (she/her)" userId="d943c7e0-cf74-41b9-b8ff-6b0393b28465" providerId="ADAL" clId="{128679C8-8D79-4CFC-8133-DD817D274D8F}" dt="2026-03-03T21:33:00.390" v="857" actId="20577"/>
        <pc:sldMkLst>
          <pc:docMk/>
          <pc:sldMk cId="3240979938" sldId="279"/>
        </pc:sldMkLst>
        <pc:spChg chg="add mod">
          <ac:chgData name="Rena Stackhouse (she/her)" userId="d943c7e0-cf74-41b9-b8ff-6b0393b28465" providerId="ADAL" clId="{128679C8-8D79-4CFC-8133-DD817D274D8F}" dt="2026-03-03T20:26:29.043" v="349" actId="14100"/>
          <ac:spMkLst>
            <pc:docMk/>
            <pc:sldMk cId="3240979938" sldId="279"/>
            <ac:spMk id="4" creationId="{15FEEFDA-FA36-753F-4CDD-96405874BA84}"/>
          </ac:spMkLst>
        </pc:spChg>
        <pc:spChg chg="add mod">
          <ac:chgData name="Rena Stackhouse (she/her)" userId="d943c7e0-cf74-41b9-b8ff-6b0393b28465" providerId="ADAL" clId="{128679C8-8D79-4CFC-8133-DD817D274D8F}" dt="2026-03-03T20:31:38.359" v="504" actId="404"/>
          <ac:spMkLst>
            <pc:docMk/>
            <pc:sldMk cId="3240979938" sldId="279"/>
            <ac:spMk id="20" creationId="{C63933AD-D264-BD0A-EF94-304C0DE8A52E}"/>
          </ac:spMkLst>
        </pc:spChg>
        <pc:spChg chg="add del mod">
          <ac:chgData name="Rena Stackhouse (she/her)" userId="d943c7e0-cf74-41b9-b8ff-6b0393b28465" providerId="ADAL" clId="{128679C8-8D79-4CFC-8133-DD817D274D8F}" dt="2026-03-03T20:23:50.529" v="180" actId="478"/>
          <ac:spMkLst>
            <pc:docMk/>
            <pc:sldMk cId="3240979938" sldId="279"/>
            <ac:spMk id="24" creationId="{407A220A-20FE-5691-5834-0BD5BC932391}"/>
          </ac:spMkLst>
        </pc:spChg>
        <pc:spChg chg="mod">
          <ac:chgData name="Rena Stackhouse (she/her)" userId="d943c7e0-cf74-41b9-b8ff-6b0393b28465" providerId="ADAL" clId="{128679C8-8D79-4CFC-8133-DD817D274D8F}" dt="2026-03-03T21:33:00.390" v="857" actId="20577"/>
          <ac:spMkLst>
            <pc:docMk/>
            <pc:sldMk cId="3240979938" sldId="279"/>
            <ac:spMk id="25" creationId="{874CD479-864A-5317-7CDB-6806CC9F229B}"/>
          </ac:spMkLst>
        </pc:spChg>
        <pc:spChg chg="del mod">
          <ac:chgData name="Rena Stackhouse (she/her)" userId="d943c7e0-cf74-41b9-b8ff-6b0393b28465" providerId="ADAL" clId="{128679C8-8D79-4CFC-8133-DD817D274D8F}" dt="2026-03-03T20:22:38.273" v="145" actId="478"/>
          <ac:spMkLst>
            <pc:docMk/>
            <pc:sldMk cId="3240979938" sldId="279"/>
            <ac:spMk id="26" creationId="{67E60A56-A9FC-2AE3-8200-641952E8B619}"/>
          </ac:spMkLst>
        </pc:spChg>
        <pc:graphicFrameChg chg="add mod">
          <ac:chgData name="Rena Stackhouse (she/her)" userId="d943c7e0-cf74-41b9-b8ff-6b0393b28465" providerId="ADAL" clId="{128679C8-8D79-4CFC-8133-DD817D274D8F}" dt="2026-03-03T21:27:53.970" v="837"/>
          <ac:graphicFrameMkLst>
            <pc:docMk/>
            <pc:sldMk cId="3240979938" sldId="279"/>
            <ac:graphicFrameMk id="3" creationId="{C843D63C-5DC3-1F2F-BBDF-EF7F3E6E6F7F}"/>
          </ac:graphicFrameMkLst>
        </pc:graphicFrameChg>
        <pc:picChg chg="mod">
          <ac:chgData name="Rena Stackhouse (she/her)" userId="d943c7e0-cf74-41b9-b8ff-6b0393b28465" providerId="ADAL" clId="{128679C8-8D79-4CFC-8133-DD817D274D8F}" dt="2026-03-03T20:29:34.217" v="408" actId="1076"/>
          <ac:picMkLst>
            <pc:docMk/>
            <pc:sldMk cId="3240979938" sldId="279"/>
            <ac:picMk id="5" creationId="{9E920900-C401-C897-5F33-16FC5CBDAFC3}"/>
          </ac:picMkLst>
        </pc:picChg>
        <pc:picChg chg="del">
          <ac:chgData name="Rena Stackhouse (she/her)" userId="d943c7e0-cf74-41b9-b8ff-6b0393b28465" providerId="ADAL" clId="{128679C8-8D79-4CFC-8133-DD817D274D8F}" dt="2026-03-02T17:46:34.454" v="1" actId="478"/>
          <ac:picMkLst>
            <pc:docMk/>
            <pc:sldMk cId="3240979938" sldId="279"/>
            <ac:picMk id="27" creationId="{7D15558E-C9DE-3316-AE79-7B8F653E9AB0}"/>
          </ac:picMkLst>
        </pc:picChg>
        <pc:picChg chg="del">
          <ac:chgData name="Rena Stackhouse (she/her)" userId="d943c7e0-cf74-41b9-b8ff-6b0393b28465" providerId="ADAL" clId="{128679C8-8D79-4CFC-8133-DD817D274D8F}" dt="2026-03-02T17:46:23.412" v="0" actId="478"/>
          <ac:picMkLst>
            <pc:docMk/>
            <pc:sldMk cId="3240979938" sldId="279"/>
            <ac:picMk id="28" creationId="{6D79E203-6BE3-E839-C2F0-4600414FC175}"/>
          </ac:picMkLst>
        </pc:picChg>
        <pc:picChg chg="mod">
          <ac:chgData name="Rena Stackhouse (she/her)" userId="d943c7e0-cf74-41b9-b8ff-6b0393b28465" providerId="ADAL" clId="{128679C8-8D79-4CFC-8133-DD817D274D8F}" dt="2026-03-03T20:30:43.927" v="448" actId="1036"/>
          <ac:picMkLst>
            <pc:docMk/>
            <pc:sldMk cId="3240979938" sldId="279"/>
            <ac:picMk id="29" creationId="{FA14155C-5BCF-0B7C-BCB5-1106FFF95F04}"/>
          </ac:picMkLst>
        </pc:picChg>
        <pc:cxnChg chg="add mod">
          <ac:chgData name="Rena Stackhouse (she/her)" userId="d943c7e0-cf74-41b9-b8ff-6b0393b28465" providerId="ADAL" clId="{128679C8-8D79-4CFC-8133-DD817D274D8F}" dt="2026-03-03T20:26:46.216" v="354" actId="14100"/>
          <ac:cxnSpMkLst>
            <pc:docMk/>
            <pc:sldMk cId="3240979938" sldId="279"/>
            <ac:cxnSpMk id="6" creationId="{C77F3C01-9DA9-6291-C1CF-A4707517CB26}"/>
          </ac:cxnSpMkLst>
        </pc:cxnChg>
        <pc:cxnChg chg="mod">
          <ac:chgData name="Rena Stackhouse (she/her)" userId="d943c7e0-cf74-41b9-b8ff-6b0393b28465" providerId="ADAL" clId="{128679C8-8D79-4CFC-8133-DD817D274D8F}" dt="2026-03-03T20:30:25.424" v="444" actId="1038"/>
          <ac:cxnSpMkLst>
            <pc:docMk/>
            <pc:sldMk cId="3240979938" sldId="279"/>
            <ac:cxnSpMk id="7" creationId="{2B637AE1-0415-8158-0BBE-C682436C6ED1}"/>
          </ac:cxnSpMkLst>
        </pc:cxnChg>
        <pc:cxnChg chg="mod">
          <ac:chgData name="Rena Stackhouse (she/her)" userId="d943c7e0-cf74-41b9-b8ff-6b0393b28465" providerId="ADAL" clId="{128679C8-8D79-4CFC-8133-DD817D274D8F}" dt="2026-03-03T20:26:50.807" v="355" actId="14100"/>
          <ac:cxnSpMkLst>
            <pc:docMk/>
            <pc:sldMk cId="3240979938" sldId="279"/>
            <ac:cxnSpMk id="30" creationId="{FAD6DBD4-F510-0D63-D70A-05FC3E824C57}"/>
          </ac:cxnSpMkLst>
        </pc:cxnChg>
      </pc:sldChg>
      <pc:sldChg chg="addSp delSp modSp add mod">
        <pc:chgData name="Rena Stackhouse (she/her)" userId="d943c7e0-cf74-41b9-b8ff-6b0393b28465" providerId="ADAL" clId="{128679C8-8D79-4CFC-8133-DD817D274D8F}" dt="2026-03-03T21:28:51.938" v="854" actId="27918"/>
        <pc:sldMkLst>
          <pc:docMk/>
          <pc:sldMk cId="2308653050" sldId="280"/>
        </pc:sldMkLst>
        <pc:spChg chg="mod">
          <ac:chgData name="Rena Stackhouse (she/her)" userId="d943c7e0-cf74-41b9-b8ff-6b0393b28465" providerId="ADAL" clId="{128679C8-8D79-4CFC-8133-DD817D274D8F}" dt="2026-03-03T21:25:33.249" v="666" actId="20577"/>
          <ac:spMkLst>
            <pc:docMk/>
            <pc:sldMk cId="2308653050" sldId="280"/>
            <ac:spMk id="25" creationId="{8BCD1CCD-4A2C-97F6-C323-C25329629310}"/>
          </ac:spMkLst>
        </pc:spChg>
        <pc:graphicFrameChg chg="del">
          <ac:chgData name="Rena Stackhouse (she/her)" userId="d943c7e0-cf74-41b9-b8ff-6b0393b28465" providerId="ADAL" clId="{128679C8-8D79-4CFC-8133-DD817D274D8F}" dt="2026-03-03T21:13:22.124" v="593" actId="478"/>
          <ac:graphicFrameMkLst>
            <pc:docMk/>
            <pc:sldMk cId="2308653050" sldId="280"/>
            <ac:graphicFrameMk id="3" creationId="{134298AE-6B04-12AD-D888-ED97599EDC9E}"/>
          </ac:graphicFrameMkLst>
        </pc:graphicFrameChg>
        <pc:graphicFrameChg chg="add mod">
          <ac:chgData name="Rena Stackhouse (she/her)" userId="d943c7e0-cf74-41b9-b8ff-6b0393b28465" providerId="ADAL" clId="{128679C8-8D79-4CFC-8133-DD817D274D8F}" dt="2026-03-03T21:28:20.830" v="852"/>
          <ac:graphicFrameMkLst>
            <pc:docMk/>
            <pc:sldMk cId="2308653050" sldId="280"/>
            <ac:graphicFrameMk id="10" creationId="{8E8D180F-769F-C401-8B98-76A346F31316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  <a:ea typeface="+mn-ea"/>
                <a:cs typeface="+mn-cs"/>
              </a:defRPr>
            </a:pPr>
            <a:r>
              <a:rPr lang="en-US" sz="2400" dirty="0">
                <a:latin typeface="Franklin Gothic Demi" panose="020B0703020102020204" pitchFamily="34" charset="0"/>
              </a:rPr>
              <a:t>Estimated increase to the provincial</a:t>
            </a:r>
            <a:r>
              <a:rPr lang="en-US" sz="2400" baseline="0" dirty="0">
                <a:latin typeface="Franklin Gothic Demi" panose="020B0703020102020204" pitchFamily="34" charset="0"/>
              </a:rPr>
              <a:t> portion of 2026 property tax bills</a:t>
            </a:r>
            <a:endParaRPr lang="en-US" sz="2400" dirty="0">
              <a:latin typeface="Franklin Gothic Demi" panose="020B0703020102020204" pitchFamily="34" charset="0"/>
            </a:endParaRPr>
          </a:p>
        </c:rich>
      </c:tx>
      <c:layout>
        <c:manualLayout>
          <c:xMode val="edge"/>
          <c:yMode val="edge"/>
          <c:x val="0.1007036660228260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5212969248574281E-2"/>
          <c:y val="0.13400710093143808"/>
          <c:w val="0.88750825888110507"/>
          <c:h val="0.7380665819070809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2026 Increase</c:v>
                </c:pt>
              </c:strCache>
            </c:strRef>
          </c:tx>
          <c:spPr>
            <a:solidFill>
              <a:srgbClr val="FDB81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555F1C1-9246-4141-BDB6-3FF3982C0C3A}" type="VALUE">
                      <a:rPr lang="en-US" sz="2800">
                        <a:latin typeface="Franklin Gothic Heavy" panose="020B0903020102020204" pitchFamily="34" charset="0"/>
                      </a:rPr>
                      <a:pPr/>
                      <a:t>[VALUE]</a:t>
                    </a:fld>
                    <a:endParaRPr lang="en-CA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F75E-4281-85D2-4D06441A88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5E-4281-85D2-4D06441A88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7-F75E-4281-85D2-4D06441A881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79906856"/>
        <c:axId val="679911560"/>
      </c:barChart>
      <c:catAx>
        <c:axId val="6799068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  <a:ea typeface="+mn-ea"/>
                <a:cs typeface="+mn-cs"/>
              </a:defRPr>
            </a:pPr>
            <a:endParaRPr lang="en-US"/>
          </a:p>
        </c:txPr>
        <c:crossAx val="679911560"/>
        <c:crosses val="autoZero"/>
        <c:auto val="1"/>
        <c:lblAlgn val="ctr"/>
        <c:lblOffset val="100"/>
        <c:noMultiLvlLbl val="0"/>
      </c:catAx>
      <c:valAx>
        <c:axId val="6799115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  <a:cs typeface="+mn-cs"/>
              </a:defRPr>
            </a:pPr>
            <a:endParaRPr lang="en-US"/>
          </a:p>
        </c:txPr>
        <c:crossAx val="67990685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CA" sz="2400" dirty="0">
                <a:latin typeface="Franklin Gothic Demi" panose="020B0703020102020204" pitchFamily="34" charset="0"/>
              </a:rPr>
              <a:t>Estimated</a:t>
            </a:r>
            <a:r>
              <a:rPr lang="en-CA" sz="2400" baseline="0" dirty="0">
                <a:latin typeface="Franklin Gothic Demi" panose="020B0703020102020204" pitchFamily="34" charset="0"/>
              </a:rPr>
              <a:t> </a:t>
            </a:r>
            <a:r>
              <a:rPr lang="en-US" sz="2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Franklin Gothic Demi" panose="020B0703020102020204" pitchFamily="34" charset="0"/>
              </a:rPr>
              <a:t>increases to 2026 property tax bills</a:t>
            </a:r>
          </a:p>
        </c:rich>
      </c:tx>
      <c:layout>
        <c:manualLayout>
          <c:xMode val="edge"/>
          <c:yMode val="edge"/>
          <c:x val="0.14677675068612336"/>
          <c:y val="2.22187912365238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Municipal portion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Franklin Gothic Heavy" panose="020B09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Sheet1!$B$2</c:f>
              <c:numCache>
                <c:formatCode>"$"#,##0_);[Red]\("$"#,##0\)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76-42C0-94A7-347F313FC9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Provincial portion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Franklin Gothic Heavy" panose="020B09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Municipality Name</c:v>
                </c:pt>
              </c:strCache>
            </c:strRef>
          </c:cat>
          <c:val>
            <c:numRef>
              <c:f>Sheet1!$C$2</c:f>
              <c:numCache>
                <c:formatCode>"$"#,##0_);[Red]\("$"#,##0\)</c:formatCode>
                <c:ptCount val="1"/>
                <c:pt idx="0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76-42C0-94A7-347F313FC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464156848"/>
        <c:axId val="1464154448"/>
      </c:barChart>
      <c:catAx>
        <c:axId val="1464156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" panose="020B0703020102020204" pitchFamily="34" charset="0"/>
                <a:ea typeface="+mn-ea"/>
                <a:cs typeface="+mn-cs"/>
              </a:defRPr>
            </a:pPr>
            <a:endParaRPr lang="en-US"/>
          </a:p>
        </c:txPr>
        <c:crossAx val="1464154448"/>
        <c:crosses val="autoZero"/>
        <c:auto val="1"/>
        <c:lblAlgn val="ctr"/>
        <c:lblOffset val="100"/>
        <c:noMultiLvlLbl val="0"/>
      </c:catAx>
      <c:valAx>
        <c:axId val="1464154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64156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F95E9-8C7D-49D8-B801-735CCDCD186B}" type="datetimeFigureOut">
              <a:rPr lang="en-CA" smtClean="0"/>
              <a:t>2026-03-03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B3D5B-7A24-4A51-97F5-017821AF181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8259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BB3D5B-7A24-4A51-97F5-017821AF1816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29160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30259-6E69-3A96-B19D-5F111D5F3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6A8C69-27CB-6767-6410-6D07D97ED6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52FC47-A8DA-7FEB-55D5-5852F34A38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67A545-CE7F-58AA-0048-2675B03234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BB3D5B-7A24-4A51-97F5-017821AF1816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253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88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547775"/>
            <a:ext cx="8873907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2738860"/>
            <a:ext cx="8873907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9535999"/>
            <a:ext cx="231493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7E143-32D3-4E1F-8B37-CB217E7299A0}" type="datetimeFigureOut">
              <a:rPr lang="en-CA" smtClean="0"/>
              <a:t>2026-03-02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9535999"/>
            <a:ext cx="3472398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9535999"/>
            <a:ext cx="231493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19C98-5FA2-4378-81B2-968789077F3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064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920900-C401-C897-5F33-16FC5CBDA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79" y="191005"/>
            <a:ext cx="1468839" cy="2937678"/>
          </a:xfrm>
          <a:prstGeom prst="rect">
            <a:avLst/>
          </a:prstGeom>
        </p:spPr>
      </p:pic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2B637AE1-0415-8158-0BBE-C682436C6ED1}"/>
              </a:ext>
            </a:extLst>
          </p:cNvPr>
          <p:cNvCxnSpPr>
            <a:cxnSpLocks/>
          </p:cNvCxnSpPr>
          <p:nvPr/>
        </p:nvCxnSpPr>
        <p:spPr>
          <a:xfrm rot="6300000" flipH="1" flipV="1">
            <a:off x="965837" y="1417926"/>
            <a:ext cx="2288636" cy="281349"/>
          </a:xfrm>
          <a:prstGeom prst="bentConnector3">
            <a:avLst>
              <a:gd name="adj1" fmla="val 50000"/>
            </a:avLst>
          </a:prstGeom>
          <a:ln w="95250">
            <a:solidFill>
              <a:srgbClr val="FDB813"/>
            </a:solidFill>
            <a:tailEnd type="triangle"/>
          </a:ln>
          <a:scene3d>
            <a:camera prst="orthographicFront"/>
            <a:lightRig rig="threePt" dir="t">
              <a:rot lat="0" lon="0" rev="0"/>
            </a:lightRig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74CD479-864A-5317-7CDB-6806CC9F229B}"/>
              </a:ext>
            </a:extLst>
          </p:cNvPr>
          <p:cNvSpPr txBox="1"/>
          <p:nvPr/>
        </p:nvSpPr>
        <p:spPr>
          <a:xfrm>
            <a:off x="2822170" y="574138"/>
            <a:ext cx="65578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rgbClr val="007EA4"/>
                </a:solidFill>
                <a:latin typeface="Franklin Gothic Heavy" panose="020B0903020102020204" pitchFamily="34" charset="0"/>
              </a:rPr>
              <a:t>In 2026, the Alberta Government increased its portion of property tax collected by 15%.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A14155C-5BCF-0B7C-BCB5-1106FFF95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042" y="9474940"/>
            <a:ext cx="7482059" cy="71926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AD6DBD4-F510-0D63-D70A-05FC3E824C57}"/>
              </a:ext>
            </a:extLst>
          </p:cNvPr>
          <p:cNvCxnSpPr>
            <a:cxnSpLocks/>
          </p:cNvCxnSpPr>
          <p:nvPr/>
        </p:nvCxnSpPr>
        <p:spPr>
          <a:xfrm>
            <a:off x="698577" y="9348333"/>
            <a:ext cx="9337039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3" name="Chart Placeholder 15">
            <a:extLst>
              <a:ext uri="{FF2B5EF4-FFF2-40B4-BE49-F238E27FC236}">
                <a16:creationId xmlns:a16="http://schemas.microsoft.com/office/drawing/2014/main" id="{C843D63C-5DC3-1F2F-BBDF-EF7F3E6E6F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3315475"/>
              </p:ext>
            </p:extLst>
          </p:nvPr>
        </p:nvGraphicFramePr>
        <p:xfrm>
          <a:off x="790221" y="4784271"/>
          <a:ext cx="8891434" cy="4225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5FEEFDA-FA36-753F-4CDD-96405874BA84}"/>
              </a:ext>
            </a:extLst>
          </p:cNvPr>
          <p:cNvSpPr txBox="1"/>
          <p:nvPr/>
        </p:nvSpPr>
        <p:spPr>
          <a:xfrm>
            <a:off x="698577" y="3980771"/>
            <a:ext cx="8983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solidFill>
                  <a:srgbClr val="009EBF"/>
                </a:solidFill>
                <a:latin typeface="Franklin Gothic Heavy" panose="020B0903020102020204" pitchFamily="34" charset="0"/>
              </a:rPr>
              <a:t>What does this mean for your 2026 property tax bill?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77F3C01-9DA9-6291-C1CF-A4707517CB26}"/>
              </a:ext>
            </a:extLst>
          </p:cNvPr>
          <p:cNvCxnSpPr>
            <a:cxnSpLocks/>
          </p:cNvCxnSpPr>
          <p:nvPr/>
        </p:nvCxnSpPr>
        <p:spPr>
          <a:xfrm>
            <a:off x="698577" y="3704617"/>
            <a:ext cx="8983078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63933AD-D264-BD0A-EF94-304C0DE8A52E}"/>
              </a:ext>
            </a:extLst>
          </p:cNvPr>
          <p:cNvSpPr txBox="1"/>
          <p:nvPr/>
        </p:nvSpPr>
        <p:spPr>
          <a:xfrm>
            <a:off x="799487" y="9474940"/>
            <a:ext cx="17572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dirty="0">
                <a:latin typeface="Franklin Gothic Book" panose="020B0503020102020204" pitchFamily="34" charset="0"/>
              </a:rPr>
              <a:t>Source:</a:t>
            </a:r>
            <a:br>
              <a:rPr lang="en-CA" sz="1050" dirty="0">
                <a:latin typeface="Franklin Gothic Book" panose="020B0503020102020204" pitchFamily="34" charset="0"/>
              </a:rPr>
            </a:br>
            <a:r>
              <a:rPr lang="en-CA" sz="1050" dirty="0">
                <a:latin typeface="Franklin Gothic Book" panose="020B0503020102020204" pitchFamily="34" charset="0"/>
              </a:rPr>
              <a:t>Alberta Municipalities</a:t>
            </a:r>
          </a:p>
        </p:txBody>
      </p:sp>
    </p:spTree>
    <p:extLst>
      <p:ext uri="{BB962C8B-B14F-4D97-AF65-F5344CB8AC3E}">
        <p14:creationId xmlns:p14="http://schemas.microsoft.com/office/powerpoint/2010/main" val="3240979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0FA6C-A1CB-1038-9AE4-B3C396849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A5D15D-543E-AB3B-4AF0-BAD2FD6CB0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79" y="191005"/>
            <a:ext cx="1468839" cy="2937678"/>
          </a:xfrm>
          <a:prstGeom prst="rect">
            <a:avLst/>
          </a:prstGeom>
        </p:spPr>
      </p:pic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962E3A48-8359-825B-0F8E-356F94D281AF}"/>
              </a:ext>
            </a:extLst>
          </p:cNvPr>
          <p:cNvCxnSpPr>
            <a:cxnSpLocks/>
          </p:cNvCxnSpPr>
          <p:nvPr/>
        </p:nvCxnSpPr>
        <p:spPr>
          <a:xfrm rot="6300000" flipH="1" flipV="1">
            <a:off x="965837" y="1417926"/>
            <a:ext cx="2288636" cy="281349"/>
          </a:xfrm>
          <a:prstGeom prst="bentConnector3">
            <a:avLst>
              <a:gd name="adj1" fmla="val 50000"/>
            </a:avLst>
          </a:prstGeom>
          <a:ln w="95250">
            <a:solidFill>
              <a:srgbClr val="FDB813"/>
            </a:solidFill>
            <a:tailEnd type="triangle"/>
          </a:ln>
          <a:scene3d>
            <a:camera prst="orthographicFront"/>
            <a:lightRig rig="threePt" dir="t">
              <a:rot lat="0" lon="0" rev="0"/>
            </a:lightRig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BCD1CCD-4A2C-97F6-C323-C25329629310}"/>
              </a:ext>
            </a:extLst>
          </p:cNvPr>
          <p:cNvSpPr txBox="1"/>
          <p:nvPr/>
        </p:nvSpPr>
        <p:spPr>
          <a:xfrm>
            <a:off x="2822170" y="574138"/>
            <a:ext cx="65578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>
                <a:solidFill>
                  <a:srgbClr val="007EA4"/>
                </a:solidFill>
                <a:latin typeface="Franklin Gothic Heavy" panose="020B0903020102020204" pitchFamily="34" charset="0"/>
              </a:rPr>
              <a:t>In 2026, the Alberta Government increased its portion of property tax collected by 15%.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4658271-F780-55C5-D50C-A907DFDE9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042" y="9474940"/>
            <a:ext cx="7482059" cy="71926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40DD799-0FC9-12C6-E46A-9D5431BB599D}"/>
              </a:ext>
            </a:extLst>
          </p:cNvPr>
          <p:cNvCxnSpPr>
            <a:cxnSpLocks/>
          </p:cNvCxnSpPr>
          <p:nvPr/>
        </p:nvCxnSpPr>
        <p:spPr>
          <a:xfrm>
            <a:off x="698577" y="9348333"/>
            <a:ext cx="9337039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BEE7FACA-9A52-9A71-63A6-AD354C9380C4}"/>
              </a:ext>
            </a:extLst>
          </p:cNvPr>
          <p:cNvSpPr txBox="1"/>
          <p:nvPr/>
        </p:nvSpPr>
        <p:spPr>
          <a:xfrm>
            <a:off x="698577" y="3980771"/>
            <a:ext cx="8983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solidFill>
                  <a:srgbClr val="009EBF"/>
                </a:solidFill>
                <a:latin typeface="Franklin Gothic Heavy" panose="020B0903020102020204" pitchFamily="34" charset="0"/>
              </a:rPr>
              <a:t>What does this mean for your 2026 property tax bill?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23BE08-CC98-62D5-BD8C-CB4D19A63642}"/>
              </a:ext>
            </a:extLst>
          </p:cNvPr>
          <p:cNvCxnSpPr>
            <a:cxnSpLocks/>
          </p:cNvCxnSpPr>
          <p:nvPr/>
        </p:nvCxnSpPr>
        <p:spPr>
          <a:xfrm>
            <a:off x="698577" y="3704617"/>
            <a:ext cx="8983078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5AD48A55-B683-7768-2AD2-334D28A3F6ED}"/>
              </a:ext>
            </a:extLst>
          </p:cNvPr>
          <p:cNvSpPr txBox="1"/>
          <p:nvPr/>
        </p:nvSpPr>
        <p:spPr>
          <a:xfrm>
            <a:off x="799487" y="9474940"/>
            <a:ext cx="17572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50" dirty="0">
                <a:latin typeface="Franklin Gothic Book" panose="020B0503020102020204" pitchFamily="34" charset="0"/>
              </a:rPr>
              <a:t>Source:</a:t>
            </a:r>
            <a:br>
              <a:rPr lang="en-CA" sz="1050" dirty="0">
                <a:latin typeface="Franklin Gothic Book" panose="020B0503020102020204" pitchFamily="34" charset="0"/>
              </a:rPr>
            </a:br>
            <a:r>
              <a:rPr lang="en-CA" sz="1050" dirty="0">
                <a:latin typeface="Franklin Gothic Book" panose="020B0503020102020204" pitchFamily="34" charset="0"/>
              </a:rPr>
              <a:t>Alberta Municipalities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E8D180F-769F-C401-8B98-76A346F313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598854"/>
              </p:ext>
            </p:extLst>
          </p:nvPr>
        </p:nvGraphicFramePr>
        <p:xfrm>
          <a:off x="698577" y="4639809"/>
          <a:ext cx="8983078" cy="457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08653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Bmunis">
      <a:dk1>
        <a:sysClr val="windowText" lastClr="000000"/>
      </a:dk1>
      <a:lt1>
        <a:sysClr val="window" lastClr="FFFFFF"/>
      </a:lt1>
      <a:dk2>
        <a:srgbClr val="007EA4"/>
      </a:dk2>
      <a:lt2>
        <a:srgbClr val="EEECE1"/>
      </a:lt2>
      <a:accent1>
        <a:srgbClr val="009EBF"/>
      </a:accent1>
      <a:accent2>
        <a:srgbClr val="FDB813"/>
      </a:accent2>
      <a:accent3>
        <a:srgbClr val="007EA4"/>
      </a:accent3>
      <a:accent4>
        <a:srgbClr val="414141"/>
      </a:accent4>
      <a:accent5>
        <a:srgbClr val="71BF49"/>
      </a:accent5>
      <a:accent6>
        <a:srgbClr val="939598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2832</TotalTime>
  <Words>85</Words>
  <Application>Microsoft Office PowerPoint</Application>
  <PresentationFormat>Custom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Franklin Gothic Book</vt:lpstr>
      <vt:lpstr>Franklin Gothic Demi</vt:lpstr>
      <vt:lpstr>Franklin Gothic Heavy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 Strauch</dc:creator>
  <cp:lastModifiedBy>Rena Stackhouse (she/her)</cp:lastModifiedBy>
  <cp:revision>2</cp:revision>
  <dcterms:created xsi:type="dcterms:W3CDTF">2023-01-16T20:57:11Z</dcterms:created>
  <dcterms:modified xsi:type="dcterms:W3CDTF">2026-03-03T21:33:08Z</dcterms:modified>
</cp:coreProperties>
</file>